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</p:sldIdLst>
  <p:sldSz cx="6858000" cy="9144000" type="screen4x3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>
      <p:cViewPr>
        <p:scale>
          <a:sx n="125" d="100"/>
          <a:sy n="125" d="100"/>
        </p:scale>
        <p:origin x="2040" y="-2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18" Type="http://schemas.openxmlformats.org/officeDocument/2006/relationships/image" Target="../media/image18.emf"/><Relationship Id="rId3" Type="http://schemas.openxmlformats.org/officeDocument/2006/relationships/image" Target="../media/image3.emf"/><Relationship Id="rId21" Type="http://schemas.openxmlformats.org/officeDocument/2006/relationships/image" Target="../media/image21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17" Type="http://schemas.openxmlformats.org/officeDocument/2006/relationships/image" Target="../media/image17.emf"/><Relationship Id="rId2" Type="http://schemas.openxmlformats.org/officeDocument/2006/relationships/image" Target="../media/image2.emf"/><Relationship Id="rId16" Type="http://schemas.openxmlformats.org/officeDocument/2006/relationships/image" Target="../media/image16.emf"/><Relationship Id="rId20" Type="http://schemas.openxmlformats.org/officeDocument/2006/relationships/image" Target="../media/image20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24" Type="http://schemas.openxmlformats.org/officeDocument/2006/relationships/image" Target="../media/image24.emf"/><Relationship Id="rId5" Type="http://schemas.openxmlformats.org/officeDocument/2006/relationships/image" Target="../media/image5.emf"/><Relationship Id="rId15" Type="http://schemas.openxmlformats.org/officeDocument/2006/relationships/image" Target="../media/image15.emf"/><Relationship Id="rId23" Type="http://schemas.openxmlformats.org/officeDocument/2006/relationships/image" Target="../media/image23.emf"/><Relationship Id="rId10" Type="http://schemas.openxmlformats.org/officeDocument/2006/relationships/image" Target="../media/image10.emf"/><Relationship Id="rId19" Type="http://schemas.openxmlformats.org/officeDocument/2006/relationships/image" Target="../media/image19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emf"/><Relationship Id="rId22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991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118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09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83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94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603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69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62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067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57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508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26" Type="http://schemas.openxmlformats.org/officeDocument/2006/relationships/image" Target="../media/image12.emf"/><Relationship Id="rId39" Type="http://schemas.openxmlformats.org/officeDocument/2006/relationships/oleObject" Target="../embeddings/oleObject19.bin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16.emf"/><Relationship Id="rId42" Type="http://schemas.openxmlformats.org/officeDocument/2006/relationships/image" Target="../media/image20.emf"/><Relationship Id="rId47" Type="http://schemas.openxmlformats.org/officeDocument/2006/relationships/oleObject" Target="../embeddings/oleObject23.bin"/><Relationship Id="rId50" Type="http://schemas.openxmlformats.org/officeDocument/2006/relationships/image" Target="../media/image24.e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38" Type="http://schemas.openxmlformats.org/officeDocument/2006/relationships/image" Target="../media/image18.emf"/><Relationship Id="rId46" Type="http://schemas.openxmlformats.org/officeDocument/2006/relationships/image" Target="../media/image22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.emf"/><Relationship Id="rId20" Type="http://schemas.openxmlformats.org/officeDocument/2006/relationships/image" Target="../media/image9.emf"/><Relationship Id="rId29" Type="http://schemas.openxmlformats.org/officeDocument/2006/relationships/oleObject" Target="../embeddings/oleObject14.bin"/><Relationship Id="rId41" Type="http://schemas.openxmlformats.org/officeDocument/2006/relationships/oleObject" Target="../embeddings/oleObject20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emf"/><Relationship Id="rId32" Type="http://schemas.openxmlformats.org/officeDocument/2006/relationships/image" Target="../media/image15.emf"/><Relationship Id="rId37" Type="http://schemas.openxmlformats.org/officeDocument/2006/relationships/oleObject" Target="../embeddings/oleObject18.bin"/><Relationship Id="rId40" Type="http://schemas.openxmlformats.org/officeDocument/2006/relationships/image" Target="../media/image19.emf"/><Relationship Id="rId45" Type="http://schemas.openxmlformats.org/officeDocument/2006/relationships/oleObject" Target="../embeddings/oleObject22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3.emf"/><Relationship Id="rId36" Type="http://schemas.openxmlformats.org/officeDocument/2006/relationships/image" Target="../media/image17.emf"/><Relationship Id="rId49" Type="http://schemas.openxmlformats.org/officeDocument/2006/relationships/oleObject" Target="../embeddings/oleObject24.bin"/><Relationship Id="rId10" Type="http://schemas.openxmlformats.org/officeDocument/2006/relationships/image" Target="../media/image4.e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4" Type="http://schemas.openxmlformats.org/officeDocument/2006/relationships/image" Target="../media/image21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Relationship Id="rId22" Type="http://schemas.openxmlformats.org/officeDocument/2006/relationships/image" Target="../media/image10.e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4.emf"/><Relationship Id="rId35" Type="http://schemas.openxmlformats.org/officeDocument/2006/relationships/oleObject" Target="../embeddings/oleObject17.bin"/><Relationship Id="rId43" Type="http://schemas.openxmlformats.org/officeDocument/2006/relationships/oleObject" Target="../embeddings/oleObject21.bin"/><Relationship Id="rId48" Type="http://schemas.openxmlformats.org/officeDocument/2006/relationships/image" Target="../media/image23.emf"/><Relationship Id="rId8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9452807"/>
              </p:ext>
            </p:extLst>
          </p:nvPr>
        </p:nvGraphicFramePr>
        <p:xfrm>
          <a:off x="312738" y="1252538"/>
          <a:ext cx="1581150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0" name="Prism 7" r:id="rId3" imgW="4162088" imgH="2758060" progId="Prism7.Document">
                  <p:embed/>
                </p:oleObj>
              </mc:Choice>
              <mc:Fallback>
                <p:oleObj name="Prism 7" r:id="rId3" imgW="4162088" imgH="2758060" progId="Prism7.Document">
                  <p:embed/>
                  <p:pic>
                    <p:nvPicPr>
                      <p:cNvPr id="2" name="Obje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2738" y="1252538"/>
                        <a:ext cx="1581150" cy="1046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4627917"/>
              </p:ext>
            </p:extLst>
          </p:nvPr>
        </p:nvGraphicFramePr>
        <p:xfrm>
          <a:off x="1722438" y="1209675"/>
          <a:ext cx="1509712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1" name="Prism 7" r:id="rId5" imgW="3974458" imgH="2872589" progId="Prism7.Document">
                  <p:embed/>
                </p:oleObj>
              </mc:Choice>
              <mc:Fallback>
                <p:oleObj name="Prism 7" r:id="rId5" imgW="3974458" imgH="2872589" progId="Prism7.Document">
                  <p:embed/>
                  <p:pic>
                    <p:nvPicPr>
                      <p:cNvPr id="3" name="Obje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22438" y="1209675"/>
                        <a:ext cx="1509712" cy="109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4219819"/>
              </p:ext>
            </p:extLst>
          </p:nvPr>
        </p:nvGraphicFramePr>
        <p:xfrm>
          <a:off x="2949575" y="1247775"/>
          <a:ext cx="1455738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2" name="Prism 7" r:id="rId7" imgW="3832924" imgH="2781109" progId="Prism7.Document">
                  <p:embed/>
                </p:oleObj>
              </mc:Choice>
              <mc:Fallback>
                <p:oleObj name="Prism 7" r:id="rId7" imgW="3832924" imgH="2781109" progId="Prism7.Document">
                  <p:embed/>
                  <p:pic>
                    <p:nvPicPr>
                      <p:cNvPr id="4" name="Objet 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49575" y="1247775"/>
                        <a:ext cx="1455738" cy="1057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259717"/>
              </p:ext>
            </p:extLst>
          </p:nvPr>
        </p:nvGraphicFramePr>
        <p:xfrm>
          <a:off x="4208463" y="1254125"/>
          <a:ext cx="1635125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3" name="Prism 7" r:id="rId9" imgW="4305422" imgH="2758060" progId="Prism7.Document">
                  <p:embed/>
                </p:oleObj>
              </mc:Choice>
              <mc:Fallback>
                <p:oleObj name="Prism 7" r:id="rId9" imgW="4305422" imgH="2758060" progId="Prism7.Document">
                  <p:embed/>
                  <p:pic>
                    <p:nvPicPr>
                      <p:cNvPr id="5" name="Objet 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208463" y="1254125"/>
                        <a:ext cx="1635125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103399"/>
              </p:ext>
            </p:extLst>
          </p:nvPr>
        </p:nvGraphicFramePr>
        <p:xfrm>
          <a:off x="312738" y="2333625"/>
          <a:ext cx="1579562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4" name="Prism 7" r:id="rId11" imgW="4162088" imgH="2758060" progId="Prism7.Document">
                  <p:embed/>
                </p:oleObj>
              </mc:Choice>
              <mc:Fallback>
                <p:oleObj name="Prism 7" r:id="rId11" imgW="4162088" imgH="2758060" progId="Prism7.Document">
                  <p:embed/>
                  <p:pic>
                    <p:nvPicPr>
                      <p:cNvPr id="10" name="Objet 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12738" y="2333625"/>
                        <a:ext cx="1579562" cy="1046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021091"/>
              </p:ext>
            </p:extLst>
          </p:nvPr>
        </p:nvGraphicFramePr>
        <p:xfrm>
          <a:off x="1720850" y="2333625"/>
          <a:ext cx="1511300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5" name="Prism 7" r:id="rId13" imgW="3974458" imgH="2758060" progId="Prism7.Document">
                  <p:embed/>
                </p:oleObj>
              </mc:Choice>
              <mc:Fallback>
                <p:oleObj name="Prism 7" r:id="rId13" imgW="3974458" imgH="2758060" progId="Prism7.Document">
                  <p:embed/>
                  <p:pic>
                    <p:nvPicPr>
                      <p:cNvPr id="11" name="Objet 10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720850" y="2333625"/>
                        <a:ext cx="1511300" cy="1046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657468"/>
              </p:ext>
            </p:extLst>
          </p:nvPr>
        </p:nvGraphicFramePr>
        <p:xfrm>
          <a:off x="2949575" y="2332038"/>
          <a:ext cx="1455738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6" name="Prism 7" r:id="rId15" imgW="3832924" imgH="2758060" progId="Prism7.Document">
                  <p:embed/>
                </p:oleObj>
              </mc:Choice>
              <mc:Fallback>
                <p:oleObj name="Prism 7" r:id="rId15" imgW="3832924" imgH="2758060" progId="Prism7.Document">
                  <p:embed/>
                  <p:pic>
                    <p:nvPicPr>
                      <p:cNvPr id="12" name="Objet 1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949575" y="2332038"/>
                        <a:ext cx="1455738" cy="1046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7022515"/>
              </p:ext>
            </p:extLst>
          </p:nvPr>
        </p:nvGraphicFramePr>
        <p:xfrm>
          <a:off x="4237038" y="2332038"/>
          <a:ext cx="1616075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7" name="Prism 7" r:id="rId17" imgW="4248881" imgH="2758060" progId="Prism7.Document">
                  <p:embed/>
                </p:oleObj>
              </mc:Choice>
              <mc:Fallback>
                <p:oleObj name="Prism 7" r:id="rId17" imgW="4248881" imgH="2758060" progId="Prism7.Document">
                  <p:embed/>
                  <p:pic>
                    <p:nvPicPr>
                      <p:cNvPr id="13" name="Objet 12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237038" y="2332038"/>
                        <a:ext cx="1616075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1277827"/>
              </p:ext>
            </p:extLst>
          </p:nvPr>
        </p:nvGraphicFramePr>
        <p:xfrm>
          <a:off x="4235450" y="3405188"/>
          <a:ext cx="1614488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8" name="Prism 7" r:id="rId19" imgW="4248881" imgH="2774987" progId="Prism7.Document">
                  <p:embed/>
                </p:oleObj>
              </mc:Choice>
              <mc:Fallback>
                <p:oleObj name="Prism 7" r:id="rId19" imgW="4248881" imgH="2774987" progId="Prism7.Document">
                  <p:embed/>
                  <p:pic>
                    <p:nvPicPr>
                      <p:cNvPr id="9" name="Objet 8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235450" y="3405188"/>
                        <a:ext cx="1614488" cy="1052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4147679"/>
              </p:ext>
            </p:extLst>
          </p:nvPr>
        </p:nvGraphicFramePr>
        <p:xfrm>
          <a:off x="311150" y="3363913"/>
          <a:ext cx="1581150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9" name="Prism 7" r:id="rId21" imgW="4162088" imgH="2890596" progId="Prism7.Document">
                  <p:embed/>
                </p:oleObj>
              </mc:Choice>
              <mc:Fallback>
                <p:oleObj name="Prism 7" r:id="rId21" imgW="4162088" imgH="2890596" progId="Prism7.Document">
                  <p:embed/>
                  <p:pic>
                    <p:nvPicPr>
                      <p:cNvPr id="11" name="Objet 10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11150" y="3363913"/>
                        <a:ext cx="1581150" cy="1098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445366"/>
              </p:ext>
            </p:extLst>
          </p:nvPr>
        </p:nvGraphicFramePr>
        <p:xfrm>
          <a:off x="1719263" y="3321050"/>
          <a:ext cx="1511300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0" name="Prism 7" r:id="rId23" imgW="3974458" imgH="2991439" progId="Prism7.Document">
                  <p:embed/>
                </p:oleObj>
              </mc:Choice>
              <mc:Fallback>
                <p:oleObj name="Prism 7" r:id="rId23" imgW="3974458" imgH="2991439" progId="Prism7.Document">
                  <p:embed/>
                  <p:pic>
                    <p:nvPicPr>
                      <p:cNvPr id="12" name="Objet 11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719263" y="3321050"/>
                        <a:ext cx="1511300" cy="1138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7143870"/>
              </p:ext>
            </p:extLst>
          </p:nvPr>
        </p:nvGraphicFramePr>
        <p:xfrm>
          <a:off x="2949575" y="3359150"/>
          <a:ext cx="1455738" cy="110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1" name="Prism 7" r:id="rId25" imgW="3832924" imgH="2890596" progId="Prism7.Document">
                  <p:embed/>
                </p:oleObj>
              </mc:Choice>
              <mc:Fallback>
                <p:oleObj name="Prism 7" r:id="rId25" imgW="3832924" imgH="2890596" progId="Prism7.Document">
                  <p:embed/>
                  <p:pic>
                    <p:nvPicPr>
                      <p:cNvPr id="15" name="Objet 14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2949575" y="3359150"/>
                        <a:ext cx="1455738" cy="1100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449786"/>
              </p:ext>
            </p:extLst>
          </p:nvPr>
        </p:nvGraphicFramePr>
        <p:xfrm>
          <a:off x="341313" y="5729288"/>
          <a:ext cx="1555750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2" name="Prism 7" r:id="rId27" imgW="4088981" imgH="2532603" progId="Prism7.Document">
                  <p:embed/>
                </p:oleObj>
              </mc:Choice>
              <mc:Fallback>
                <p:oleObj name="Prism 7" r:id="rId27" imgW="4088981" imgH="2532603" progId="Prism7.Document">
                  <p:embed/>
                  <p:pic>
                    <p:nvPicPr>
                      <p:cNvPr id="14" name="Objet 13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41313" y="5729288"/>
                        <a:ext cx="1555750" cy="960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0003492"/>
              </p:ext>
            </p:extLst>
          </p:nvPr>
        </p:nvGraphicFramePr>
        <p:xfrm>
          <a:off x="1803400" y="5741988"/>
          <a:ext cx="1411288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3" name="Prism 7" r:id="rId29" imgW="4863273" imgH="3439471" progId="Prism7.Document">
                  <p:embed/>
                </p:oleObj>
              </mc:Choice>
              <mc:Fallback>
                <p:oleObj name="Prism 7" r:id="rId29" imgW="4863273" imgH="3439471" progId="Prism7.Document">
                  <p:embed/>
                  <p:pic>
                    <p:nvPicPr>
                      <p:cNvPr id="15" name="Objet 14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803400" y="5741988"/>
                        <a:ext cx="1411288" cy="996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562218"/>
              </p:ext>
            </p:extLst>
          </p:nvPr>
        </p:nvGraphicFramePr>
        <p:xfrm>
          <a:off x="2949575" y="5727700"/>
          <a:ext cx="1455738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4" name="Prism 7" r:id="rId31" imgW="3832924" imgH="2758060" progId="Prism7.Document">
                  <p:embed/>
                </p:oleObj>
              </mc:Choice>
              <mc:Fallback>
                <p:oleObj name="Prism 7" r:id="rId31" imgW="3832924" imgH="2758060" progId="Prism7.Document">
                  <p:embed/>
                  <p:pic>
                    <p:nvPicPr>
                      <p:cNvPr id="16" name="Objet 15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2949575" y="5727700"/>
                        <a:ext cx="1455738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9026673"/>
              </p:ext>
            </p:extLst>
          </p:nvPr>
        </p:nvGraphicFramePr>
        <p:xfrm>
          <a:off x="4210050" y="5729288"/>
          <a:ext cx="1635125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5" name="Prism 7" r:id="rId33" imgW="4305422" imgH="2758060" progId="Prism7.Document">
                  <p:embed/>
                </p:oleObj>
              </mc:Choice>
              <mc:Fallback>
                <p:oleObj name="Prism 7" r:id="rId33" imgW="4305422" imgH="2758060" progId="Prism7.Document">
                  <p:embed/>
                  <p:pic>
                    <p:nvPicPr>
                      <p:cNvPr id="17" name="Objet 16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4210050" y="5729288"/>
                        <a:ext cx="1635125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254512"/>
              </p:ext>
            </p:extLst>
          </p:nvPr>
        </p:nvGraphicFramePr>
        <p:xfrm>
          <a:off x="341313" y="4648200"/>
          <a:ext cx="1555750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6" name="Prism 7" r:id="rId35" imgW="4088981" imgH="2532603" progId="Prism7.Document">
                  <p:embed/>
                </p:oleObj>
              </mc:Choice>
              <mc:Fallback>
                <p:oleObj name="Prism 7" r:id="rId35" imgW="4088981" imgH="2532603" progId="Prism7.Document">
                  <p:embed/>
                  <p:pic>
                    <p:nvPicPr>
                      <p:cNvPr id="23" name="Objet 22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341313" y="4648200"/>
                        <a:ext cx="1555750" cy="960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050463"/>
              </p:ext>
            </p:extLst>
          </p:nvPr>
        </p:nvGraphicFramePr>
        <p:xfrm>
          <a:off x="1795463" y="4657725"/>
          <a:ext cx="14128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7" name="Prism 7" r:id="rId37" imgW="4871196" imgH="3448835" progId="Prism7.Document">
                  <p:embed/>
                </p:oleObj>
              </mc:Choice>
              <mc:Fallback>
                <p:oleObj name="Prism 7" r:id="rId37" imgW="4871196" imgH="3448835" progId="Prism7.Document">
                  <p:embed/>
                  <p:pic>
                    <p:nvPicPr>
                      <p:cNvPr id="24" name="Objet 23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1795463" y="4657725"/>
                        <a:ext cx="1412875" cy="1000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444898"/>
              </p:ext>
            </p:extLst>
          </p:nvPr>
        </p:nvGraphicFramePr>
        <p:xfrm>
          <a:off x="2951163" y="4645025"/>
          <a:ext cx="1455737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8" name="Prism 7" r:id="rId39" imgW="3832924" imgH="2758060" progId="Prism7.Document">
                  <p:embed/>
                </p:oleObj>
              </mc:Choice>
              <mc:Fallback>
                <p:oleObj name="Prism 7" r:id="rId39" imgW="3832924" imgH="2758060" progId="Prism7.Document">
                  <p:embed/>
                  <p:pic>
                    <p:nvPicPr>
                      <p:cNvPr id="25" name="Objet 24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2951163" y="4645025"/>
                        <a:ext cx="1455737" cy="1049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922088"/>
              </p:ext>
            </p:extLst>
          </p:nvPr>
        </p:nvGraphicFramePr>
        <p:xfrm>
          <a:off x="4211638" y="4648200"/>
          <a:ext cx="1636712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9" name="Prism 7" r:id="rId41" imgW="4305422" imgH="2758060" progId="Prism7.Document">
                  <p:embed/>
                </p:oleObj>
              </mc:Choice>
              <mc:Fallback>
                <p:oleObj name="Prism 7" r:id="rId41" imgW="4305422" imgH="2758060" progId="Prism7.Document">
                  <p:embed/>
                  <p:pic>
                    <p:nvPicPr>
                      <p:cNvPr id="26" name="Objet 25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4211638" y="4648200"/>
                        <a:ext cx="1636712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7936123"/>
              </p:ext>
            </p:extLst>
          </p:nvPr>
        </p:nvGraphicFramePr>
        <p:xfrm>
          <a:off x="336550" y="6810375"/>
          <a:ext cx="155575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10" name="Prism 7" r:id="rId43" imgW="4088981" imgH="2758060" progId="Prism7.Document">
                  <p:embed/>
                </p:oleObj>
              </mc:Choice>
              <mc:Fallback>
                <p:oleObj name="Prism 7" r:id="rId43" imgW="4088981" imgH="2758060" progId="Prism7.Document">
                  <p:embed/>
                  <p:pic>
                    <p:nvPicPr>
                      <p:cNvPr id="29" name="Objet 28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336550" y="6810375"/>
                        <a:ext cx="1555750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59519"/>
              </p:ext>
            </p:extLst>
          </p:nvPr>
        </p:nvGraphicFramePr>
        <p:xfrm>
          <a:off x="1755775" y="6805613"/>
          <a:ext cx="1476375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11" name="Prism 7" r:id="rId45" imgW="3881543" imgH="2777868" progId="Prism7.Document">
                  <p:embed/>
                </p:oleObj>
              </mc:Choice>
              <mc:Fallback>
                <p:oleObj name="Prism 7" r:id="rId45" imgW="3881543" imgH="2777868" progId="Prism7.Document">
                  <p:embed/>
                  <p:pic>
                    <p:nvPicPr>
                      <p:cNvPr id="30" name="Objet 29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1755775" y="6805613"/>
                        <a:ext cx="1476375" cy="1055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4081473"/>
              </p:ext>
            </p:extLst>
          </p:nvPr>
        </p:nvGraphicFramePr>
        <p:xfrm>
          <a:off x="4213225" y="6805613"/>
          <a:ext cx="1636713" cy="1049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12" name="Prism 7" r:id="rId47" imgW="4305422" imgH="2758060" progId="Prism7.Document">
                  <p:embed/>
                </p:oleObj>
              </mc:Choice>
              <mc:Fallback>
                <p:oleObj name="Prism 7" r:id="rId47" imgW="4305422" imgH="2758060" progId="Prism7.Document">
                  <p:embed/>
                  <p:pic>
                    <p:nvPicPr>
                      <p:cNvPr id="31" name="Objet 30"/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4213225" y="6805613"/>
                        <a:ext cx="1636713" cy="1049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673550"/>
              </p:ext>
            </p:extLst>
          </p:nvPr>
        </p:nvGraphicFramePr>
        <p:xfrm>
          <a:off x="2951163" y="6819900"/>
          <a:ext cx="1457325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13" name="Prism 7" r:id="rId49" imgW="3832924" imgH="2712320" progId="Prism7.Document">
                  <p:embed/>
                </p:oleObj>
              </mc:Choice>
              <mc:Fallback>
                <p:oleObj name="Prism 7" r:id="rId49" imgW="3832924" imgH="2712320" progId="Prism7.Document">
                  <p:embed/>
                  <p:pic>
                    <p:nvPicPr>
                      <p:cNvPr id="33" name="Objet 32"/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2951163" y="6819900"/>
                        <a:ext cx="1457325" cy="102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ZoneTexte 52"/>
          <p:cNvSpPr txBox="1"/>
          <p:nvPr/>
        </p:nvSpPr>
        <p:spPr>
          <a:xfrm>
            <a:off x="191013" y="91212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A)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657671" y="948260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TNF</a:t>
            </a:r>
            <a:r>
              <a:rPr lang="el-GR" sz="1000" dirty="0"/>
              <a:t>α</a:t>
            </a:r>
            <a:endParaRPr lang="fr-FR" sz="1000" dirty="0"/>
          </a:p>
        </p:txBody>
      </p:sp>
      <p:sp>
        <p:nvSpPr>
          <p:cNvPr id="55" name="ZoneTexte 54"/>
          <p:cNvSpPr txBox="1"/>
          <p:nvPr/>
        </p:nvSpPr>
        <p:spPr>
          <a:xfrm>
            <a:off x="1913697" y="950560"/>
            <a:ext cx="10276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IL1</a:t>
            </a:r>
            <a:r>
              <a:rPr lang="el-GR" sz="1000" dirty="0"/>
              <a:t>β</a:t>
            </a:r>
            <a:endParaRPr lang="fr-FR" sz="1000" dirty="0"/>
          </a:p>
        </p:txBody>
      </p:sp>
      <p:sp>
        <p:nvSpPr>
          <p:cNvPr id="56" name="ZoneTexte 55"/>
          <p:cNvSpPr txBox="1"/>
          <p:nvPr/>
        </p:nvSpPr>
        <p:spPr>
          <a:xfrm>
            <a:off x="3174309" y="947754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IL8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4436397" y="947754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IL6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196533" y="791602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B)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657671" y="4345949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IFN</a:t>
            </a:r>
            <a:r>
              <a:rPr lang="el-GR" sz="1000" dirty="0"/>
              <a:t>β</a:t>
            </a:r>
            <a:endParaRPr lang="fr-FR" sz="1000" dirty="0"/>
          </a:p>
        </p:txBody>
      </p:sp>
      <p:sp>
        <p:nvSpPr>
          <p:cNvPr id="60" name="ZoneTexte 59"/>
          <p:cNvSpPr txBox="1"/>
          <p:nvPr/>
        </p:nvSpPr>
        <p:spPr>
          <a:xfrm>
            <a:off x="1997334" y="4347438"/>
            <a:ext cx="10276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IFN</a:t>
            </a:r>
            <a:r>
              <a:rPr lang="el-GR" sz="1000" dirty="0"/>
              <a:t>λ</a:t>
            </a:r>
            <a:r>
              <a:rPr lang="fr-FR" sz="1000" dirty="0"/>
              <a:t>1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3221430" y="4347355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PKR</a:t>
            </a:r>
          </a:p>
        </p:txBody>
      </p:sp>
      <p:sp>
        <p:nvSpPr>
          <p:cNvPr id="62" name="ZoneTexte 61"/>
          <p:cNvSpPr txBox="1"/>
          <p:nvPr/>
        </p:nvSpPr>
        <p:spPr>
          <a:xfrm>
            <a:off x="4443865" y="4345011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Mx2</a:t>
            </a:r>
          </a:p>
        </p:txBody>
      </p:sp>
      <p:sp>
        <p:nvSpPr>
          <p:cNvPr id="63" name="ZoneTexte 62"/>
          <p:cNvSpPr txBox="1"/>
          <p:nvPr/>
        </p:nvSpPr>
        <p:spPr>
          <a:xfrm>
            <a:off x="199887" y="4185952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C)</a:t>
            </a:r>
          </a:p>
        </p:txBody>
      </p:sp>
      <p:grpSp>
        <p:nvGrpSpPr>
          <p:cNvPr id="64" name="Groupe 63"/>
          <p:cNvGrpSpPr/>
          <p:nvPr/>
        </p:nvGrpSpPr>
        <p:grpSpPr>
          <a:xfrm>
            <a:off x="570424" y="303026"/>
            <a:ext cx="4264579" cy="636338"/>
            <a:chOff x="972201" y="222953"/>
            <a:chExt cx="4264579" cy="636338"/>
          </a:xfrm>
        </p:grpSpPr>
        <p:sp>
          <p:nvSpPr>
            <p:cNvPr id="65" name="ZoneTexte 64"/>
            <p:cNvSpPr txBox="1"/>
            <p:nvPr/>
          </p:nvSpPr>
          <p:spPr>
            <a:xfrm>
              <a:off x="1192242" y="421099"/>
              <a:ext cx="7389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/>
                <a:t>MSP</a:t>
              </a:r>
            </a:p>
          </p:txBody>
        </p:sp>
        <p:sp>
          <p:nvSpPr>
            <p:cNvPr id="66" name="Flèche droite 65"/>
            <p:cNvSpPr/>
            <p:nvPr/>
          </p:nvSpPr>
          <p:spPr>
            <a:xfrm>
              <a:off x="4285183" y="400724"/>
              <a:ext cx="864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67" name="Flèche droite 66"/>
            <p:cNvSpPr/>
            <p:nvPr/>
          </p:nvSpPr>
          <p:spPr>
            <a:xfrm>
              <a:off x="1195408" y="402031"/>
              <a:ext cx="864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1085321" y="604540"/>
              <a:ext cx="49244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Day 0</a:t>
              </a: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1970925" y="605375"/>
              <a:ext cx="49885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Day 1</a:t>
              </a:r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4180681" y="603456"/>
              <a:ext cx="49885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Day 8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842506" y="222953"/>
              <a:ext cx="72007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050" dirty="0"/>
                <a:t>Wash-out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972201" y="234078"/>
              <a:ext cx="37863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50" dirty="0"/>
                <a:t>AM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4239080" y="422937"/>
              <a:ext cx="816135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900" dirty="0"/>
                <a:t>LPS or Poly IC </a:t>
              </a:r>
            </a:p>
          </p:txBody>
        </p:sp>
        <p:sp>
          <p:nvSpPr>
            <p:cNvPr id="74" name="Flèche droite 73"/>
            <p:cNvSpPr/>
            <p:nvPr/>
          </p:nvSpPr>
          <p:spPr>
            <a:xfrm>
              <a:off x="2077696" y="403015"/>
              <a:ext cx="2196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2083051" y="422257"/>
              <a:ext cx="205789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 err="1"/>
                <a:t>Resting</a:t>
              </a:r>
              <a:endParaRPr lang="fr-FR" sz="900" dirty="0"/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4737925" y="604540"/>
              <a:ext cx="49885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Day 9</a:t>
              </a:r>
            </a:p>
          </p:txBody>
        </p:sp>
      </p:grpSp>
      <p:sp>
        <p:nvSpPr>
          <p:cNvPr id="77" name="ZoneTexte 76"/>
          <p:cNvSpPr txBox="1"/>
          <p:nvPr/>
        </p:nvSpPr>
        <p:spPr>
          <a:xfrm>
            <a:off x="88674" y="8193425"/>
            <a:ext cx="66614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u="sng" dirty="0" err="1"/>
              <a:t>Supp</a:t>
            </a:r>
            <a:r>
              <a:rPr lang="fr-FR" sz="1200" u="sng" dirty="0"/>
              <a:t> </a:t>
            </a:r>
            <a:r>
              <a:rPr lang="fr-FR" sz="1200" u="sng"/>
              <a:t>Figure S4</a:t>
            </a:r>
            <a:r>
              <a:rPr lang="fr-FR" sz="1200" dirty="0"/>
              <a:t>: </a:t>
            </a:r>
            <a:r>
              <a:rPr lang="en-US" sz="1200" dirty="0"/>
              <a:t>Plastic adherence AM-enriched cells were treated with the 3 different MSP according to A) scheme. Stimulation with 10 ng/ml LPS or Poly IC. The cytokines expressions were measured by RT-qPCR. B) Pro-inflammatory cytokines. C) antiviral response cytokines. From 8 independent experiments and animals. Statistics Wilcoxon paired, non-parametric ranked statistic test, * p&lt;0.05, ** p&lt;0.001.</a:t>
            </a:r>
            <a:endParaRPr lang="fr-FR" sz="1200" dirty="0"/>
          </a:p>
          <a:p>
            <a:pPr algn="just"/>
            <a:endParaRPr lang="fr-FR" sz="1200" u="sng" dirty="0"/>
          </a:p>
        </p:txBody>
      </p:sp>
    </p:spTree>
    <p:extLst>
      <p:ext uri="{BB962C8B-B14F-4D97-AF65-F5344CB8AC3E}">
        <p14:creationId xmlns:p14="http://schemas.microsoft.com/office/powerpoint/2010/main" val="4968093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5301</TotalTime>
  <Words>112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Prism 7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Bertho</dc:creator>
  <cp:lastModifiedBy>MDPI</cp:lastModifiedBy>
  <cp:revision>337</cp:revision>
  <cp:lastPrinted>2022-03-16T07:53:36Z</cp:lastPrinted>
  <dcterms:created xsi:type="dcterms:W3CDTF">2021-07-21T05:59:23Z</dcterms:created>
  <dcterms:modified xsi:type="dcterms:W3CDTF">2022-09-27T08:53:17Z</dcterms:modified>
</cp:coreProperties>
</file>