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</p:sldIdLst>
  <p:sldSz cx="6858000" cy="9144000" type="screen4x3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>
        <p:scale>
          <a:sx n="150" d="100"/>
          <a:sy n="150" d="100"/>
        </p:scale>
        <p:origin x="1500" y="-3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18" Type="http://schemas.openxmlformats.org/officeDocument/2006/relationships/image" Target="../media/image18.emf"/><Relationship Id="rId3" Type="http://schemas.openxmlformats.org/officeDocument/2006/relationships/image" Target="../media/image3.emf"/><Relationship Id="rId21" Type="http://schemas.openxmlformats.org/officeDocument/2006/relationships/image" Target="../media/image21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17" Type="http://schemas.openxmlformats.org/officeDocument/2006/relationships/image" Target="../media/image17.emf"/><Relationship Id="rId2" Type="http://schemas.openxmlformats.org/officeDocument/2006/relationships/image" Target="../media/image2.emf"/><Relationship Id="rId16" Type="http://schemas.openxmlformats.org/officeDocument/2006/relationships/image" Target="../media/image16.emf"/><Relationship Id="rId20" Type="http://schemas.openxmlformats.org/officeDocument/2006/relationships/image" Target="../media/image20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24" Type="http://schemas.openxmlformats.org/officeDocument/2006/relationships/image" Target="../media/image24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23" Type="http://schemas.openxmlformats.org/officeDocument/2006/relationships/image" Target="../media/image23.emf"/><Relationship Id="rId10" Type="http://schemas.openxmlformats.org/officeDocument/2006/relationships/image" Target="../media/image10.emf"/><Relationship Id="rId19" Type="http://schemas.openxmlformats.org/officeDocument/2006/relationships/image" Target="../media/image19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Relationship Id="rId22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991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118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09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83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94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03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69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62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06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57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50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26" Type="http://schemas.openxmlformats.org/officeDocument/2006/relationships/image" Target="../media/image12.emf"/><Relationship Id="rId39" Type="http://schemas.openxmlformats.org/officeDocument/2006/relationships/oleObject" Target="../embeddings/oleObject19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6.emf"/><Relationship Id="rId42" Type="http://schemas.openxmlformats.org/officeDocument/2006/relationships/image" Target="../media/image20.emf"/><Relationship Id="rId47" Type="http://schemas.openxmlformats.org/officeDocument/2006/relationships/oleObject" Target="../embeddings/oleObject23.bin"/><Relationship Id="rId50" Type="http://schemas.openxmlformats.org/officeDocument/2006/relationships/image" Target="../media/image24.e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18.emf"/><Relationship Id="rId46" Type="http://schemas.openxmlformats.org/officeDocument/2006/relationships/image" Target="../media/image22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20" Type="http://schemas.openxmlformats.org/officeDocument/2006/relationships/image" Target="../media/image9.emf"/><Relationship Id="rId29" Type="http://schemas.openxmlformats.org/officeDocument/2006/relationships/oleObject" Target="../embeddings/oleObject14.bin"/><Relationship Id="rId41" Type="http://schemas.openxmlformats.org/officeDocument/2006/relationships/oleObject" Target="../embeddings/oleObject2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emf"/><Relationship Id="rId32" Type="http://schemas.openxmlformats.org/officeDocument/2006/relationships/image" Target="../media/image15.emf"/><Relationship Id="rId37" Type="http://schemas.openxmlformats.org/officeDocument/2006/relationships/oleObject" Target="../embeddings/oleObject18.bin"/><Relationship Id="rId40" Type="http://schemas.openxmlformats.org/officeDocument/2006/relationships/image" Target="../media/image19.emf"/><Relationship Id="rId45" Type="http://schemas.openxmlformats.org/officeDocument/2006/relationships/oleObject" Target="../embeddings/oleObject22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3.emf"/><Relationship Id="rId36" Type="http://schemas.openxmlformats.org/officeDocument/2006/relationships/image" Target="../media/image17.emf"/><Relationship Id="rId49" Type="http://schemas.openxmlformats.org/officeDocument/2006/relationships/oleObject" Target="../embeddings/oleObject24.bin"/><Relationship Id="rId10" Type="http://schemas.openxmlformats.org/officeDocument/2006/relationships/image" Target="../media/image4.e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4" Type="http://schemas.openxmlformats.org/officeDocument/2006/relationships/image" Target="../media/image21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image" Target="../media/image10.e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4.emf"/><Relationship Id="rId35" Type="http://schemas.openxmlformats.org/officeDocument/2006/relationships/oleObject" Target="../embeddings/oleObject17.bin"/><Relationship Id="rId43" Type="http://schemas.openxmlformats.org/officeDocument/2006/relationships/oleObject" Target="../embeddings/oleObject21.bin"/><Relationship Id="rId48" Type="http://schemas.openxmlformats.org/officeDocument/2006/relationships/image" Target="../media/image23.emf"/><Relationship Id="rId8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170973"/>
              </p:ext>
            </p:extLst>
          </p:nvPr>
        </p:nvGraphicFramePr>
        <p:xfrm>
          <a:off x="285750" y="1463675"/>
          <a:ext cx="1582738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4" name="Prism 7" r:id="rId3" imgW="4162088" imgH="2758060" progId="Prism7.Document">
                  <p:embed/>
                </p:oleObj>
              </mc:Choice>
              <mc:Fallback>
                <p:oleObj name="Prism 7" r:id="rId3" imgW="4162088" imgH="2758060" progId="Prism7.Document">
                  <p:embed/>
                  <p:pic>
                    <p:nvPicPr>
                      <p:cNvPr id="15" name="Objet 1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750" y="1463675"/>
                        <a:ext cx="1582738" cy="1049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91549"/>
              </p:ext>
            </p:extLst>
          </p:nvPr>
        </p:nvGraphicFramePr>
        <p:xfrm>
          <a:off x="1630363" y="1436688"/>
          <a:ext cx="1511300" cy="104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5" name="Prism 7" r:id="rId5" imgW="3974458" imgH="2758060" progId="Prism7.Document">
                  <p:embed/>
                </p:oleObj>
              </mc:Choice>
              <mc:Fallback>
                <p:oleObj name="Prism 7" r:id="rId5" imgW="3974458" imgH="2758060" progId="Prism7.Document">
                  <p:embed/>
                  <p:pic>
                    <p:nvPicPr>
                      <p:cNvPr id="16" name="Objet 1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30363" y="1436688"/>
                        <a:ext cx="1511300" cy="1049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489393"/>
              </p:ext>
            </p:extLst>
          </p:nvPr>
        </p:nvGraphicFramePr>
        <p:xfrm>
          <a:off x="2962275" y="1447800"/>
          <a:ext cx="1457325" cy="10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6" name="Prism 7" r:id="rId7" imgW="3832924" imgH="2781109" progId="Prism7.Document">
                  <p:embed/>
                </p:oleObj>
              </mc:Choice>
              <mc:Fallback>
                <p:oleObj name="Prism 7" r:id="rId7" imgW="3832924" imgH="2781109" progId="Prism7.Document">
                  <p:embed/>
                  <p:pic>
                    <p:nvPicPr>
                      <p:cNvPr id="17" name="Objet 1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62275" y="1447800"/>
                        <a:ext cx="1457325" cy="105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628617"/>
              </p:ext>
            </p:extLst>
          </p:nvPr>
        </p:nvGraphicFramePr>
        <p:xfrm>
          <a:off x="4221163" y="1454150"/>
          <a:ext cx="1635125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7" name="Prism 7" r:id="rId9" imgW="4305422" imgH="2758060" progId="Prism7.Document">
                  <p:embed/>
                </p:oleObj>
              </mc:Choice>
              <mc:Fallback>
                <p:oleObj name="Prism 7" r:id="rId9" imgW="4305422" imgH="2758060" progId="Prism7.Document">
                  <p:embed/>
                  <p:pic>
                    <p:nvPicPr>
                      <p:cNvPr id="18" name="Objet 1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221163" y="1454150"/>
                        <a:ext cx="1635125" cy="1049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2212274"/>
              </p:ext>
            </p:extLst>
          </p:nvPr>
        </p:nvGraphicFramePr>
        <p:xfrm>
          <a:off x="285750" y="2520950"/>
          <a:ext cx="158432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8" name="Prism 7" r:id="rId11" imgW="4171092" imgH="2712320" progId="Prism7.Document">
                  <p:embed/>
                </p:oleObj>
              </mc:Choice>
              <mc:Fallback>
                <p:oleObj name="Prism 7" r:id="rId11" imgW="4171092" imgH="2712320" progId="Prism7.Document">
                  <p:embed/>
                  <p:pic>
                    <p:nvPicPr>
                      <p:cNvPr id="11" name="Objet 10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85750" y="2520950"/>
                        <a:ext cx="1584325" cy="1031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5494365"/>
              </p:ext>
            </p:extLst>
          </p:nvPr>
        </p:nvGraphicFramePr>
        <p:xfrm>
          <a:off x="1627188" y="2486025"/>
          <a:ext cx="1511300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9" name="Prism 7" r:id="rId13" imgW="3974458" imgH="2826849" progId="Prism7.Document">
                  <p:embed/>
                </p:oleObj>
              </mc:Choice>
              <mc:Fallback>
                <p:oleObj name="Prism 7" r:id="rId13" imgW="3974458" imgH="2826849" progId="Prism7.Document">
                  <p:embed/>
                  <p:pic>
                    <p:nvPicPr>
                      <p:cNvPr id="12" name="Objet 1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627188" y="2486025"/>
                        <a:ext cx="1511300" cy="1074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5346895"/>
              </p:ext>
            </p:extLst>
          </p:nvPr>
        </p:nvGraphicFramePr>
        <p:xfrm>
          <a:off x="2968625" y="2332038"/>
          <a:ext cx="1455738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0" name="Prism 7" r:id="rId15" imgW="3832924" imgH="3238505" progId="Prism7.Document">
                  <p:embed/>
                </p:oleObj>
              </mc:Choice>
              <mc:Fallback>
                <p:oleObj name="Prism 7" r:id="rId15" imgW="3832924" imgH="3238505" progId="Prism7.Document">
                  <p:embed/>
                  <p:pic>
                    <p:nvPicPr>
                      <p:cNvPr id="13" name="Objet 12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968625" y="2332038"/>
                        <a:ext cx="1455738" cy="123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68389"/>
              </p:ext>
            </p:extLst>
          </p:nvPr>
        </p:nvGraphicFramePr>
        <p:xfrm>
          <a:off x="4230688" y="2513013"/>
          <a:ext cx="1630362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1" name="Prism 7" r:id="rId17" imgW="4290297" imgH="2767424" progId="Prism7.Document">
                  <p:embed/>
                </p:oleObj>
              </mc:Choice>
              <mc:Fallback>
                <p:oleObj name="Prism 7" r:id="rId17" imgW="4290297" imgH="2767424" progId="Prism7.Document">
                  <p:embed/>
                  <p:pic>
                    <p:nvPicPr>
                      <p:cNvPr id="14" name="Objet 13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230688" y="2513013"/>
                        <a:ext cx="1630362" cy="1052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0102105"/>
              </p:ext>
            </p:extLst>
          </p:nvPr>
        </p:nvGraphicFramePr>
        <p:xfrm>
          <a:off x="288925" y="3546475"/>
          <a:ext cx="1582738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2" name="Prism 7" r:id="rId19" imgW="4162088" imgH="2771745" progId="Prism7.Document">
                  <p:embed/>
                </p:oleObj>
              </mc:Choice>
              <mc:Fallback>
                <p:oleObj name="Prism 7" r:id="rId19" imgW="4162088" imgH="2771745" progId="Prism7.Document">
                  <p:embed/>
                  <p:pic>
                    <p:nvPicPr>
                      <p:cNvPr id="6" name="Objet 5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88925" y="3546475"/>
                        <a:ext cx="1582738" cy="1052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330836"/>
              </p:ext>
            </p:extLst>
          </p:nvPr>
        </p:nvGraphicFramePr>
        <p:xfrm>
          <a:off x="1627188" y="3516313"/>
          <a:ext cx="15113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3" name="Prism 7" r:id="rId21" imgW="3974458" imgH="2844857" progId="Prism7.Document">
                  <p:embed/>
                </p:oleObj>
              </mc:Choice>
              <mc:Fallback>
                <p:oleObj name="Prism 7" r:id="rId21" imgW="3974458" imgH="2844857" progId="Prism7.Document">
                  <p:embed/>
                  <p:pic>
                    <p:nvPicPr>
                      <p:cNvPr id="7" name="Objet 6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627188" y="3516313"/>
                        <a:ext cx="1511300" cy="107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320179"/>
              </p:ext>
            </p:extLst>
          </p:nvPr>
        </p:nvGraphicFramePr>
        <p:xfrm>
          <a:off x="2962275" y="3367088"/>
          <a:ext cx="1457325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4" name="Prism 7" r:id="rId23" imgW="3832924" imgH="3238505" progId="Prism7.Document">
                  <p:embed/>
                </p:oleObj>
              </mc:Choice>
              <mc:Fallback>
                <p:oleObj name="Prism 7" r:id="rId23" imgW="3832924" imgH="3238505" progId="Prism7.Document">
                  <p:embed/>
                  <p:pic>
                    <p:nvPicPr>
                      <p:cNvPr id="8" name="Objet 7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962275" y="3367088"/>
                        <a:ext cx="1457325" cy="123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759501"/>
              </p:ext>
            </p:extLst>
          </p:nvPr>
        </p:nvGraphicFramePr>
        <p:xfrm>
          <a:off x="4230688" y="3479800"/>
          <a:ext cx="1633537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5" name="Prism 7" r:id="rId25" imgW="4305422" imgH="2835853" progId="Prism7.Document">
                  <p:embed/>
                </p:oleObj>
              </mc:Choice>
              <mc:Fallback>
                <p:oleObj name="Prism 7" r:id="rId25" imgW="4305422" imgH="2835853" progId="Prism7.Document">
                  <p:embed/>
                  <p:pic>
                    <p:nvPicPr>
                      <p:cNvPr id="9" name="Objet 8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230688" y="3479800"/>
                        <a:ext cx="1633537" cy="107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e 23"/>
          <p:cNvGrpSpPr/>
          <p:nvPr/>
        </p:nvGrpSpPr>
        <p:grpSpPr>
          <a:xfrm>
            <a:off x="437868" y="463510"/>
            <a:ext cx="2542976" cy="616435"/>
            <a:chOff x="976782" y="381120"/>
            <a:chExt cx="2542976" cy="616435"/>
          </a:xfrm>
        </p:grpSpPr>
        <p:sp>
          <p:nvSpPr>
            <p:cNvPr id="31" name="ZoneTexte 30"/>
            <p:cNvSpPr txBox="1"/>
            <p:nvPr/>
          </p:nvSpPr>
          <p:spPr>
            <a:xfrm>
              <a:off x="1159261" y="586950"/>
              <a:ext cx="9714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/>
                <a:t>MSP</a:t>
              </a:r>
            </a:p>
          </p:txBody>
        </p:sp>
        <p:sp>
          <p:nvSpPr>
            <p:cNvPr id="32" name="Flèche droite 31"/>
            <p:cNvSpPr/>
            <p:nvPr/>
          </p:nvSpPr>
          <p:spPr>
            <a:xfrm>
              <a:off x="2242427" y="567129"/>
              <a:ext cx="1080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33" name="Flèche droite 32"/>
            <p:cNvSpPr/>
            <p:nvPr/>
          </p:nvSpPr>
          <p:spPr>
            <a:xfrm>
              <a:off x="1162427" y="560198"/>
              <a:ext cx="1080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976782" y="743639"/>
              <a:ext cx="3257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0h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2034338" y="742521"/>
              <a:ext cx="39466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24h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3125098" y="741612"/>
              <a:ext cx="39466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48h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809525" y="381120"/>
              <a:ext cx="72007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050" dirty="0"/>
                <a:t>Wash-out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88973" y="381438"/>
              <a:ext cx="37863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50" dirty="0"/>
                <a:t>AM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242428" y="585522"/>
              <a:ext cx="91501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900" dirty="0"/>
                <a:t>LPS or Poly IC </a:t>
              </a:r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191013" y="359568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A)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657671" y="1162298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TNF</a:t>
            </a:r>
            <a:r>
              <a:rPr lang="el-GR" sz="1000" dirty="0"/>
              <a:t>α</a:t>
            </a:r>
            <a:endParaRPr lang="fr-FR" sz="1000" dirty="0"/>
          </a:p>
        </p:txBody>
      </p:sp>
      <p:sp>
        <p:nvSpPr>
          <p:cNvPr id="42" name="ZoneTexte 41"/>
          <p:cNvSpPr txBox="1"/>
          <p:nvPr/>
        </p:nvSpPr>
        <p:spPr>
          <a:xfrm>
            <a:off x="1913697" y="1164598"/>
            <a:ext cx="1027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IL1</a:t>
            </a:r>
            <a:r>
              <a:rPr lang="el-GR" sz="1000" dirty="0"/>
              <a:t>β</a:t>
            </a:r>
            <a:endParaRPr lang="fr-FR" sz="1000" dirty="0"/>
          </a:p>
        </p:txBody>
      </p:sp>
      <p:sp>
        <p:nvSpPr>
          <p:cNvPr id="43" name="ZoneTexte 42"/>
          <p:cNvSpPr txBox="1"/>
          <p:nvPr/>
        </p:nvSpPr>
        <p:spPr>
          <a:xfrm>
            <a:off x="3174309" y="1161792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IL8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4436397" y="1161792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IL6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196533" y="1005640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B)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657671" y="4559987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IFN</a:t>
            </a:r>
            <a:r>
              <a:rPr lang="el-GR" sz="1000" dirty="0"/>
              <a:t>β</a:t>
            </a:r>
            <a:endParaRPr lang="fr-FR" sz="1000" dirty="0"/>
          </a:p>
        </p:txBody>
      </p:sp>
      <p:sp>
        <p:nvSpPr>
          <p:cNvPr id="47" name="ZoneTexte 46"/>
          <p:cNvSpPr txBox="1"/>
          <p:nvPr/>
        </p:nvSpPr>
        <p:spPr>
          <a:xfrm>
            <a:off x="1997334" y="4561476"/>
            <a:ext cx="1027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IFN</a:t>
            </a:r>
            <a:r>
              <a:rPr lang="el-GR" sz="1000" dirty="0"/>
              <a:t>λ</a:t>
            </a:r>
            <a:r>
              <a:rPr lang="fr-FR" sz="1000" dirty="0"/>
              <a:t>1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3221430" y="4561393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PKR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4443865" y="4565399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Mx2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199887" y="4399990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C)</a:t>
            </a:r>
          </a:p>
        </p:txBody>
      </p:sp>
      <p:graphicFrame>
        <p:nvGraphicFramePr>
          <p:cNvPr id="51" name="Obje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837734"/>
              </p:ext>
            </p:extLst>
          </p:nvPr>
        </p:nvGraphicFramePr>
        <p:xfrm>
          <a:off x="282575" y="5905500"/>
          <a:ext cx="1587500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6" name="Prism 7" r:id="rId27" imgW="4180455" imgH="2483622" progId="Prism7.Document">
                  <p:embed/>
                </p:oleObj>
              </mc:Choice>
              <mc:Fallback>
                <p:oleObj name="Prism 7" r:id="rId27" imgW="4180455" imgH="2483622" progId="Prism7.Document">
                  <p:embed/>
                  <p:pic>
                    <p:nvPicPr>
                      <p:cNvPr id="15" name="Objet 14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282575" y="5905500"/>
                        <a:ext cx="1587500" cy="941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125475"/>
              </p:ext>
            </p:extLst>
          </p:nvPr>
        </p:nvGraphicFramePr>
        <p:xfrm>
          <a:off x="1739900" y="5905500"/>
          <a:ext cx="138112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7" name="Prism 7" r:id="rId29" imgW="4770358" imgH="3448835" progId="Prism7.Document">
                  <p:embed/>
                </p:oleObj>
              </mc:Choice>
              <mc:Fallback>
                <p:oleObj name="Prism 7" r:id="rId29" imgW="4770358" imgH="3448835" progId="Prism7.Document">
                  <p:embed/>
                  <p:pic>
                    <p:nvPicPr>
                      <p:cNvPr id="16" name="Objet 15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739900" y="5905500"/>
                        <a:ext cx="1381125" cy="1001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501643"/>
              </p:ext>
            </p:extLst>
          </p:nvPr>
        </p:nvGraphicFramePr>
        <p:xfrm>
          <a:off x="2971800" y="5864225"/>
          <a:ext cx="1455738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8" name="Prism 7" r:id="rId31" imgW="3832924" imgH="2802359" progId="Prism7.Document">
                  <p:embed/>
                </p:oleObj>
              </mc:Choice>
              <mc:Fallback>
                <p:oleObj name="Prism 7" r:id="rId31" imgW="3832924" imgH="2802359" progId="Prism7.Document">
                  <p:embed/>
                  <p:pic>
                    <p:nvPicPr>
                      <p:cNvPr id="17" name="Objet 16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2971800" y="5864225"/>
                        <a:ext cx="1455738" cy="1065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891043"/>
              </p:ext>
            </p:extLst>
          </p:nvPr>
        </p:nvGraphicFramePr>
        <p:xfrm>
          <a:off x="4257675" y="5894388"/>
          <a:ext cx="1614488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9" name="Prism 7" r:id="rId33" imgW="4248881" imgH="2767424" progId="Prism7.Document">
                  <p:embed/>
                </p:oleObj>
              </mc:Choice>
              <mc:Fallback>
                <p:oleObj name="Prism 7" r:id="rId33" imgW="4248881" imgH="2767424" progId="Prism7.Document">
                  <p:embed/>
                  <p:pic>
                    <p:nvPicPr>
                      <p:cNvPr id="18" name="Objet 17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4257675" y="5894388"/>
                        <a:ext cx="1614488" cy="1050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026007"/>
              </p:ext>
            </p:extLst>
          </p:nvPr>
        </p:nvGraphicFramePr>
        <p:xfrm>
          <a:off x="282575" y="4856163"/>
          <a:ext cx="1582738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0" name="Prism 7" r:id="rId35" imgW="4171092" imgH="2532603" progId="Prism7.Document">
                  <p:embed/>
                </p:oleObj>
              </mc:Choice>
              <mc:Fallback>
                <p:oleObj name="Prism 7" r:id="rId35" imgW="4171092" imgH="2532603" progId="Prism7.Document">
                  <p:embed/>
                  <p:pic>
                    <p:nvPicPr>
                      <p:cNvPr id="24" name="Objet 23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282575" y="4856163"/>
                        <a:ext cx="1582738" cy="96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444512"/>
              </p:ext>
            </p:extLst>
          </p:nvPr>
        </p:nvGraphicFramePr>
        <p:xfrm>
          <a:off x="1730375" y="4864100"/>
          <a:ext cx="1398588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1" name="Prism 7" r:id="rId37" imgW="4820777" imgH="3476207" progId="Prism7.Document">
                  <p:embed/>
                </p:oleObj>
              </mc:Choice>
              <mc:Fallback>
                <p:oleObj name="Prism 7" r:id="rId37" imgW="4820777" imgH="3476207" progId="Prism7.Document">
                  <p:embed/>
                  <p:pic>
                    <p:nvPicPr>
                      <p:cNvPr id="25" name="Objet 24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1730375" y="4864100"/>
                        <a:ext cx="1398588" cy="100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49840"/>
              </p:ext>
            </p:extLst>
          </p:nvPr>
        </p:nvGraphicFramePr>
        <p:xfrm>
          <a:off x="2971800" y="4862513"/>
          <a:ext cx="145415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2" name="Prism 7" r:id="rId39" imgW="3832924" imgH="2758060" progId="Prism7.Document">
                  <p:embed/>
                </p:oleObj>
              </mc:Choice>
              <mc:Fallback>
                <p:oleObj name="Prism 7" r:id="rId39" imgW="3832924" imgH="2758060" progId="Prism7.Document">
                  <p:embed/>
                  <p:pic>
                    <p:nvPicPr>
                      <p:cNvPr id="26" name="Objet 25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2971800" y="4862513"/>
                        <a:ext cx="1454150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0368404"/>
              </p:ext>
            </p:extLst>
          </p:nvPr>
        </p:nvGraphicFramePr>
        <p:xfrm>
          <a:off x="4251325" y="4857750"/>
          <a:ext cx="1612900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3" name="Prism 7" r:id="rId41" imgW="4248881" imgH="2758060" progId="Prism7.Document">
                  <p:embed/>
                </p:oleObj>
              </mc:Choice>
              <mc:Fallback>
                <p:oleObj name="Prism 7" r:id="rId41" imgW="4248881" imgH="2758060" progId="Prism7.Document">
                  <p:embed/>
                  <p:pic>
                    <p:nvPicPr>
                      <p:cNvPr id="27" name="Objet 26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4251325" y="4857750"/>
                        <a:ext cx="1612900" cy="1049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812302"/>
              </p:ext>
            </p:extLst>
          </p:nvPr>
        </p:nvGraphicFramePr>
        <p:xfrm>
          <a:off x="285750" y="6924675"/>
          <a:ext cx="1574800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4" name="Prism 7" r:id="rId43" imgW="4153085" imgH="2781109" progId="Prism7.Document">
                  <p:embed/>
                </p:oleObj>
              </mc:Choice>
              <mc:Fallback>
                <p:oleObj name="Prism 7" r:id="rId43" imgW="4153085" imgH="2781109" progId="Prism7.Document">
                  <p:embed/>
                  <p:pic>
                    <p:nvPicPr>
                      <p:cNvPr id="30" name="Objet 29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285750" y="6924675"/>
                        <a:ext cx="1574800" cy="1055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597345"/>
              </p:ext>
            </p:extLst>
          </p:nvPr>
        </p:nvGraphicFramePr>
        <p:xfrm>
          <a:off x="1735138" y="6937375"/>
          <a:ext cx="139700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5" name="Prism 7" r:id="rId45" imgW="4820777" imgH="3476207" progId="Prism7.Document">
                  <p:embed/>
                </p:oleObj>
              </mc:Choice>
              <mc:Fallback>
                <p:oleObj name="Prism 7" r:id="rId45" imgW="4820777" imgH="3476207" progId="Prism7.Document">
                  <p:embed/>
                  <p:pic>
                    <p:nvPicPr>
                      <p:cNvPr id="31" name="Objet 30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1735138" y="6937375"/>
                        <a:ext cx="1397000" cy="1008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860679"/>
              </p:ext>
            </p:extLst>
          </p:nvPr>
        </p:nvGraphicFramePr>
        <p:xfrm>
          <a:off x="2971800" y="6927850"/>
          <a:ext cx="1455738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6" name="Prism 7" r:id="rId47" imgW="3832924" imgH="2767424" progId="Prism7.Document">
                  <p:embed/>
                </p:oleObj>
              </mc:Choice>
              <mc:Fallback>
                <p:oleObj name="Prism 7" r:id="rId47" imgW="3832924" imgH="2767424" progId="Prism7.Document">
                  <p:embed/>
                  <p:pic>
                    <p:nvPicPr>
                      <p:cNvPr id="32" name="Objet 31"/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2971800" y="6927850"/>
                        <a:ext cx="1455738" cy="1052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932569"/>
              </p:ext>
            </p:extLst>
          </p:nvPr>
        </p:nvGraphicFramePr>
        <p:xfrm>
          <a:off x="4257675" y="6927850"/>
          <a:ext cx="161607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7" name="Prism 7" r:id="rId49" imgW="4248881" imgH="2767424" progId="Prism7.Document">
                  <p:embed/>
                </p:oleObj>
              </mc:Choice>
              <mc:Fallback>
                <p:oleObj name="Prism 7" r:id="rId49" imgW="4248881" imgH="2767424" progId="Prism7.Document">
                  <p:embed/>
                  <p:pic>
                    <p:nvPicPr>
                      <p:cNvPr id="33" name="Objet 32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4257675" y="6927850"/>
                        <a:ext cx="1616075" cy="1052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ZoneTexte 62"/>
          <p:cNvSpPr txBox="1"/>
          <p:nvPr/>
        </p:nvSpPr>
        <p:spPr>
          <a:xfrm>
            <a:off x="88674" y="8147051"/>
            <a:ext cx="66614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u="sng" dirty="0" err="1"/>
              <a:t>Supp</a:t>
            </a:r>
            <a:r>
              <a:rPr lang="fr-FR" sz="1200" u="sng" dirty="0"/>
              <a:t> </a:t>
            </a:r>
            <a:r>
              <a:rPr lang="fr-FR" sz="1200" u="sng"/>
              <a:t>Figure S3</a:t>
            </a:r>
            <a:r>
              <a:rPr lang="fr-FR" sz="1200" dirty="0"/>
              <a:t>: </a:t>
            </a:r>
            <a:r>
              <a:rPr lang="en-US" sz="1200" dirty="0"/>
              <a:t>Plastic adherence AM-enriched cells were treated with the 3 different MSP according to A) scheme. Stimulation with 10 ng/ml LPS or Poly IC. The cytokines expressions were measured by RT-qPCR. B) Pro-inflammatory cytokines. C) antiviral response cytokines. From 8 independent experiments and animals. Statistics Wilcoxon paired, non-parametric ranked statistic test, * p&lt;0.05, ** p&lt;0.001.</a:t>
            </a:r>
            <a:endParaRPr lang="fr-FR" sz="1200" dirty="0"/>
          </a:p>
          <a:p>
            <a:pPr algn="just"/>
            <a:endParaRPr lang="fr-FR" sz="1200" u="sng" dirty="0"/>
          </a:p>
        </p:txBody>
      </p:sp>
    </p:spTree>
    <p:extLst>
      <p:ext uri="{BB962C8B-B14F-4D97-AF65-F5344CB8AC3E}">
        <p14:creationId xmlns:p14="http://schemas.microsoft.com/office/powerpoint/2010/main" val="14594765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5301</TotalTime>
  <Words>106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Prism 7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Bertho</dc:creator>
  <cp:lastModifiedBy>MDPI</cp:lastModifiedBy>
  <cp:revision>337</cp:revision>
  <cp:lastPrinted>2022-03-16T07:53:36Z</cp:lastPrinted>
  <dcterms:created xsi:type="dcterms:W3CDTF">2021-07-21T05:59:23Z</dcterms:created>
  <dcterms:modified xsi:type="dcterms:W3CDTF">2022-09-27T08:53:07Z</dcterms:modified>
</cp:coreProperties>
</file>